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A466D8A-C1D4-485A-A23C-CB0901C7328D}" type="datetimeFigureOut">
              <a:rPr lang="en-US" smtClean="0"/>
              <a:t>25-Jun-17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872823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466D8A-C1D4-485A-A23C-CB0901C7328D}" type="datetimeFigureOut">
              <a:rPr lang="en-US" smtClean="0"/>
              <a:t>25-Jun-17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89689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466D8A-C1D4-485A-A23C-CB0901C7328D}" type="datetimeFigureOut">
              <a:rPr lang="en-US" smtClean="0"/>
              <a:t>25-Jun-17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349622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466D8A-C1D4-485A-A23C-CB0901C7328D}" type="datetimeFigureOut">
              <a:rPr lang="en-US" smtClean="0"/>
              <a:t>25-Jun-17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3734373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466D8A-C1D4-485A-A23C-CB0901C7328D}" type="datetimeFigureOut">
              <a:rPr lang="en-US" smtClean="0"/>
              <a:t>25-Jun-17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297674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466D8A-C1D4-485A-A23C-CB0901C7328D}" type="datetimeFigureOut">
              <a:rPr lang="en-US" smtClean="0"/>
              <a:t>25-Jun-17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243190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466D8A-C1D4-485A-A23C-CB0901C7328D}" type="datetimeFigureOut">
              <a:rPr lang="en-US" smtClean="0"/>
              <a:t>25-Jun-17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131307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466D8A-C1D4-485A-A23C-CB0901C7328D}" type="datetimeFigureOut">
              <a:rPr lang="en-US" smtClean="0"/>
              <a:t>25-Jun-17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3215874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466D8A-C1D4-485A-A23C-CB0901C7328D}" type="datetimeFigureOut">
              <a:rPr lang="en-US" smtClean="0"/>
              <a:t>25-Jun-17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152870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466D8A-C1D4-485A-A23C-CB0901C7328D}" type="datetimeFigureOut">
              <a:rPr lang="en-US" smtClean="0"/>
              <a:t>25-Jun-17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425362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466D8A-C1D4-485A-A23C-CB0901C7328D}" type="datetimeFigureOut">
              <a:rPr lang="en-US" smtClean="0"/>
              <a:t>25-Jun-17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E570C-0FDB-4C78-9451-D65C4A0C6724}" type="slidenum">
              <a:rPr lang="en-US" smtClean="0"/>
              <a:t>‹#›</a:t>
            </a:fld>
            <a:endParaRPr lang="en-US"/>
          </a:p>
        </p:txBody>
      </p:sp>
    </p:spTree>
    <p:extLst>
      <p:ext uri="{BB962C8B-B14F-4D97-AF65-F5344CB8AC3E}">
        <p14:creationId xmlns:p14="http://schemas.microsoft.com/office/powerpoint/2010/main" val="210472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66D8A-C1D4-485A-A23C-CB0901C7328D}" type="datetimeFigureOut">
              <a:rPr lang="en-US" smtClean="0"/>
              <a:t>25-Jun-17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E570C-0FDB-4C78-9451-D65C4A0C6724}" type="slidenum">
              <a:rPr lang="en-US" smtClean="0"/>
              <a:t>‹#›</a:t>
            </a:fld>
            <a:endParaRPr lang="en-US"/>
          </a:p>
        </p:txBody>
      </p:sp>
    </p:spTree>
    <p:extLst>
      <p:ext uri="{BB962C8B-B14F-4D97-AF65-F5344CB8AC3E}">
        <p14:creationId xmlns:p14="http://schemas.microsoft.com/office/powerpoint/2010/main" val="1465768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84733"/>
          </a:xfrm>
        </p:spPr>
        <p:txBody>
          <a:bodyPr/>
          <a:lstStyle/>
          <a:p>
            <a:r>
              <a:rPr lang="en-US" dirty="0"/>
              <a:t>Reign as Kings in this Life</a:t>
            </a:r>
          </a:p>
        </p:txBody>
      </p:sp>
      <p:sp>
        <p:nvSpPr>
          <p:cNvPr id="3" name="Subtitle 2"/>
          <p:cNvSpPr>
            <a:spLocks noGrp="1"/>
          </p:cNvSpPr>
          <p:nvPr>
            <p:ph type="subTitle" idx="1"/>
          </p:nvPr>
        </p:nvSpPr>
        <p:spPr>
          <a:xfrm>
            <a:off x="1524000" y="2107095"/>
            <a:ext cx="9144000" cy="3776869"/>
          </a:xfrm>
        </p:spPr>
        <p:txBody>
          <a:bodyPr/>
          <a:lstStyle/>
          <a:p>
            <a:pPr algn="l"/>
            <a:r>
              <a:rPr lang="en-US" dirty="0"/>
              <a:t>- Rom 5: 17:  </a:t>
            </a:r>
            <a:r>
              <a:rPr lang="en-US" b="1" dirty="0"/>
              <a:t>For if by the one man's offense death reigned through the one, much more those who receive abundance of grace and of the gift of righteousness will reign in life through the One, Jesus Christ.)</a:t>
            </a:r>
          </a:p>
          <a:p>
            <a:pPr algn="l"/>
            <a:r>
              <a:rPr lang="en-US" dirty="0"/>
              <a:t>-Rom 5: 21:</a:t>
            </a:r>
            <a:r>
              <a:rPr lang="en-US" b="1" dirty="0"/>
              <a:t>so that as sin reigned in death, even so grace might reign through righteousness to eternal life through Jesus Christ our Lord.</a:t>
            </a:r>
          </a:p>
          <a:p>
            <a:pPr algn="l"/>
            <a:endParaRPr lang="en-US" dirty="0"/>
          </a:p>
        </p:txBody>
      </p:sp>
    </p:spTree>
    <p:extLst>
      <p:ext uri="{BB962C8B-B14F-4D97-AF65-F5344CB8AC3E}">
        <p14:creationId xmlns:p14="http://schemas.microsoft.com/office/powerpoint/2010/main" val="3647390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5779"/>
          </a:xfrm>
        </p:spPr>
        <p:txBody>
          <a:bodyPr>
            <a:normAutofit fontScale="90000"/>
          </a:bodyPr>
          <a:lstStyle/>
          <a:p>
            <a:endParaRPr lang="en-US" dirty="0"/>
          </a:p>
        </p:txBody>
      </p:sp>
      <p:sp>
        <p:nvSpPr>
          <p:cNvPr id="3" name="Content Placeholder 2"/>
          <p:cNvSpPr>
            <a:spLocks noGrp="1"/>
          </p:cNvSpPr>
          <p:nvPr>
            <p:ph idx="1"/>
          </p:nvPr>
        </p:nvSpPr>
        <p:spPr>
          <a:xfrm>
            <a:off x="838200" y="940904"/>
            <a:ext cx="10515600" cy="5236059"/>
          </a:xfrm>
        </p:spPr>
        <p:txBody>
          <a:bodyPr/>
          <a:lstStyle/>
          <a:p>
            <a:pPr marL="0" indent="0">
              <a:buNone/>
            </a:pPr>
            <a:r>
              <a:rPr lang="en-US" dirty="0"/>
              <a:t>Gen 1: 26: </a:t>
            </a:r>
            <a:r>
              <a:rPr lang="en-US" b="1" dirty="0"/>
              <a:t>Then God said, "Let Us make man in Our image, according to Our likeness; let them have dominion over the fish of the sea, over the birds of the air, and over the cattle, over all the earth and over every creeping thing that creeps on the earth."</a:t>
            </a:r>
          </a:p>
          <a:p>
            <a:pPr marL="0" indent="0">
              <a:buNone/>
            </a:pPr>
            <a:r>
              <a:rPr lang="en-US" dirty="0"/>
              <a:t>Gen 1: 27: </a:t>
            </a:r>
            <a:r>
              <a:rPr lang="en-US" b="1" dirty="0"/>
              <a:t>So God created man in His own image; in the image of God He created him; male and female He created them.</a:t>
            </a:r>
          </a:p>
          <a:p>
            <a:pPr marL="0" indent="0">
              <a:buNone/>
            </a:pPr>
            <a:r>
              <a:rPr lang="en-US" dirty="0"/>
              <a:t>Gen 1: 28: </a:t>
            </a:r>
            <a:r>
              <a:rPr lang="en-US" b="1" dirty="0"/>
              <a:t>Then God blessed them, and God said to them, "Be fruitful and multiply; fill the earth and subdue it; have dominion over the fish of the sea, over the birds of the air, and over every living thing that moves on the earth."</a:t>
            </a:r>
          </a:p>
          <a:p>
            <a:pPr marL="0" indent="0">
              <a:buNone/>
            </a:pPr>
            <a:r>
              <a:rPr lang="en-US" dirty="0"/>
              <a:t>Rev 1: 6: </a:t>
            </a:r>
            <a:r>
              <a:rPr lang="en-US" b="1" dirty="0"/>
              <a:t>and has made us kings and priests to His God and Father, to Him be glory and dominion forever and ever. Amen.</a:t>
            </a:r>
          </a:p>
          <a:p>
            <a:pPr marL="0" indent="0">
              <a:buNone/>
            </a:pPr>
            <a:endParaRPr lang="en-US" dirty="0"/>
          </a:p>
        </p:txBody>
      </p:sp>
    </p:spTree>
    <p:extLst>
      <p:ext uri="{BB962C8B-B14F-4D97-AF65-F5344CB8AC3E}">
        <p14:creationId xmlns:p14="http://schemas.microsoft.com/office/powerpoint/2010/main" val="298658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2284"/>
          </a:xfrm>
        </p:spPr>
        <p:txBody>
          <a:bodyPr>
            <a:normAutofit fontScale="90000"/>
          </a:bodyPr>
          <a:lstStyle/>
          <a:p>
            <a:endParaRPr lang="en-US" dirty="0"/>
          </a:p>
        </p:txBody>
      </p:sp>
      <p:sp>
        <p:nvSpPr>
          <p:cNvPr id="3" name="Content Placeholder 2"/>
          <p:cNvSpPr>
            <a:spLocks noGrp="1"/>
          </p:cNvSpPr>
          <p:nvPr>
            <p:ph idx="1"/>
          </p:nvPr>
        </p:nvSpPr>
        <p:spPr>
          <a:xfrm>
            <a:off x="838200" y="967410"/>
            <a:ext cx="10515600" cy="5209553"/>
          </a:xfrm>
        </p:spPr>
        <p:txBody>
          <a:bodyPr/>
          <a:lstStyle/>
          <a:p>
            <a:pPr marL="0" indent="0">
              <a:buNone/>
            </a:pPr>
            <a:r>
              <a:rPr lang="en-US" dirty="0"/>
              <a:t>1 Cor 3: 16: </a:t>
            </a:r>
            <a:r>
              <a:rPr lang="en-US" b="1" dirty="0"/>
              <a:t>Do you not know that you are the temple of God and that the Spirit of God dwells within you in you?</a:t>
            </a:r>
            <a:endParaRPr lang="en-US" dirty="0"/>
          </a:p>
          <a:p>
            <a:pPr marL="0" indent="0">
              <a:buNone/>
            </a:pPr>
            <a:r>
              <a:rPr lang="en-US" dirty="0"/>
              <a:t>1 Cor 6: 14: </a:t>
            </a:r>
            <a:r>
              <a:rPr lang="en-US" b="1" dirty="0"/>
              <a:t>And God both raised up the Lord and will also raise us up by His power.</a:t>
            </a:r>
          </a:p>
          <a:p>
            <a:pPr marL="0" indent="0">
              <a:buNone/>
            </a:pPr>
            <a:r>
              <a:rPr lang="en-US" dirty="0"/>
              <a:t>1 Cor 6: 15: </a:t>
            </a:r>
            <a:r>
              <a:rPr lang="en-US" b="1" dirty="0"/>
              <a:t>Do you not know that your bodies are members of Christ? Shall I then take  the members of Christ and make them members of a harlot? Certainly Not!</a:t>
            </a:r>
            <a:endParaRPr lang="en-US" dirty="0"/>
          </a:p>
          <a:p>
            <a:pPr marL="0" indent="0">
              <a:buNone/>
            </a:pPr>
            <a:r>
              <a:rPr lang="en-US" dirty="0"/>
              <a:t>1 Cor 6: 16: </a:t>
            </a:r>
            <a:r>
              <a:rPr lang="en-US" b="1" dirty="0"/>
              <a:t>Or do you not know that he who is joined to a harlot is one body with her? For “the two,” He says, “shall become one flesh.”</a:t>
            </a:r>
          </a:p>
          <a:p>
            <a:pPr marL="0" indent="0">
              <a:buNone/>
            </a:pPr>
            <a:r>
              <a:rPr lang="en-US" dirty="0"/>
              <a:t>1 Cor 6: 17: </a:t>
            </a:r>
            <a:r>
              <a:rPr lang="en-US" b="1" dirty="0"/>
              <a:t>But He who is joined to the Lord is one spirit with Him.</a:t>
            </a:r>
            <a:endParaRPr lang="en-US" dirty="0"/>
          </a:p>
        </p:txBody>
      </p:sp>
    </p:spTree>
    <p:extLst>
      <p:ext uri="{BB962C8B-B14F-4D97-AF65-F5344CB8AC3E}">
        <p14:creationId xmlns:p14="http://schemas.microsoft.com/office/powerpoint/2010/main" val="1329368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7814"/>
          </a:xfrm>
        </p:spPr>
        <p:txBody>
          <a:bodyPr/>
          <a:lstStyle/>
          <a:p>
            <a:endParaRPr lang="en-US" dirty="0"/>
          </a:p>
        </p:txBody>
      </p:sp>
      <p:sp>
        <p:nvSpPr>
          <p:cNvPr id="3" name="Content Placeholder 2"/>
          <p:cNvSpPr>
            <a:spLocks noGrp="1"/>
          </p:cNvSpPr>
          <p:nvPr>
            <p:ph idx="1"/>
          </p:nvPr>
        </p:nvSpPr>
        <p:spPr>
          <a:xfrm>
            <a:off x="838200" y="1152940"/>
            <a:ext cx="10515600" cy="5024023"/>
          </a:xfrm>
        </p:spPr>
        <p:txBody>
          <a:bodyPr/>
          <a:lstStyle/>
          <a:p>
            <a:pPr marL="0" indent="0">
              <a:buNone/>
            </a:pPr>
            <a:r>
              <a:rPr lang="en-US" dirty="0"/>
              <a:t>2 Cor 3: 17: </a:t>
            </a:r>
            <a:r>
              <a:rPr lang="en-US" b="1" dirty="0"/>
              <a:t>Now the Lord is the Spirit; and where the Spirit of the Lord is, there is liberty.</a:t>
            </a:r>
          </a:p>
          <a:p>
            <a:pPr marL="0" indent="0">
              <a:buNone/>
            </a:pPr>
            <a:r>
              <a:rPr lang="en-US" dirty="0"/>
              <a:t>2 Cor 3: 18: </a:t>
            </a:r>
            <a:r>
              <a:rPr lang="en-US" b="1" dirty="0"/>
              <a:t>But we all, with unveiled face, beholding as in a mirror the glory of the Lord, are being transformed into the same image from glory to glory, just as by the Spirit or the Lord.</a:t>
            </a:r>
          </a:p>
          <a:p>
            <a:pPr marL="0" indent="0">
              <a:buNone/>
            </a:pPr>
            <a:r>
              <a:rPr lang="en-US" dirty="0"/>
              <a:t>1 </a:t>
            </a:r>
            <a:r>
              <a:rPr lang="en-US" dirty="0" err="1"/>
              <a:t>Jn</a:t>
            </a:r>
            <a:r>
              <a:rPr lang="en-US" dirty="0"/>
              <a:t> 4: 4: </a:t>
            </a:r>
            <a:r>
              <a:rPr lang="en-US" b="1" dirty="0"/>
              <a:t>You are of God, little Children, and have overcome them, because He who is in you is greater than he who is in the world.</a:t>
            </a:r>
          </a:p>
          <a:p>
            <a:pPr marL="0" indent="0">
              <a:buNone/>
            </a:pPr>
            <a:r>
              <a:rPr lang="en-US" dirty="0"/>
              <a:t>1 </a:t>
            </a:r>
            <a:r>
              <a:rPr lang="en-US" dirty="0" err="1"/>
              <a:t>Jn</a:t>
            </a:r>
            <a:r>
              <a:rPr lang="en-US" dirty="0"/>
              <a:t> 5: 4: </a:t>
            </a:r>
            <a:r>
              <a:rPr lang="en-US" b="1" dirty="0"/>
              <a:t>For whatever is born of God overcomes the world. And this is the victory that has overcome the world – our faith.</a:t>
            </a:r>
            <a:endParaRPr lang="en-US" dirty="0"/>
          </a:p>
        </p:txBody>
      </p:sp>
    </p:spTree>
    <p:extLst>
      <p:ext uri="{BB962C8B-B14F-4D97-AF65-F5344CB8AC3E}">
        <p14:creationId xmlns:p14="http://schemas.microsoft.com/office/powerpoint/2010/main" val="54578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1310"/>
          </a:xfrm>
        </p:spPr>
        <p:txBody>
          <a:bodyPr/>
          <a:lstStyle/>
          <a:p>
            <a:endParaRPr lang="en-US" dirty="0"/>
          </a:p>
        </p:txBody>
      </p:sp>
      <p:sp>
        <p:nvSpPr>
          <p:cNvPr id="3" name="Content Placeholder 2"/>
          <p:cNvSpPr>
            <a:spLocks noGrp="1"/>
          </p:cNvSpPr>
          <p:nvPr>
            <p:ph idx="1"/>
          </p:nvPr>
        </p:nvSpPr>
        <p:spPr>
          <a:xfrm>
            <a:off x="838200" y="1126436"/>
            <a:ext cx="10515600" cy="5050527"/>
          </a:xfrm>
        </p:spPr>
        <p:txBody>
          <a:bodyPr/>
          <a:lstStyle/>
          <a:p>
            <a:pPr marL="0" indent="0">
              <a:buNone/>
            </a:pPr>
            <a:r>
              <a:rPr lang="en-US" dirty="0"/>
              <a:t>James 4: 7: </a:t>
            </a:r>
            <a:r>
              <a:rPr lang="en-US" b="1" dirty="0"/>
              <a:t>Therefore submit to God. Resist the devil and he will flee from you.</a:t>
            </a:r>
          </a:p>
          <a:p>
            <a:pPr marL="0" indent="0">
              <a:buNone/>
            </a:pPr>
            <a:r>
              <a:rPr lang="en-US" dirty="0"/>
              <a:t>1 Pet 5: 8: </a:t>
            </a:r>
            <a:r>
              <a:rPr lang="en-US" b="1" dirty="0"/>
              <a:t>Be sober, be vigilant; because your adversary the devil walks about like a roaring lion, seeking whom he may devour.</a:t>
            </a:r>
          </a:p>
          <a:p>
            <a:pPr marL="0" indent="0">
              <a:buNone/>
            </a:pPr>
            <a:r>
              <a:rPr lang="en-US" dirty="0"/>
              <a:t>1 Pet 5: 9: </a:t>
            </a:r>
            <a:r>
              <a:rPr lang="en-US" b="1" dirty="0"/>
              <a:t>Resist him, steadfast in the faith, knowing that the same </a:t>
            </a:r>
            <a:r>
              <a:rPr lang="en-US" b="1" dirty="0" err="1"/>
              <a:t>suffereings</a:t>
            </a:r>
            <a:r>
              <a:rPr lang="en-US" b="1" dirty="0"/>
              <a:t> are experienced by your brotherhood in the world.</a:t>
            </a:r>
            <a:endParaRPr lang="en-US" dirty="0"/>
          </a:p>
          <a:p>
            <a:pPr marL="0" indent="0">
              <a:buNone/>
            </a:pPr>
            <a:r>
              <a:rPr lang="en-US" dirty="0" err="1"/>
              <a:t>Eph</a:t>
            </a:r>
            <a:r>
              <a:rPr lang="en-US" dirty="0"/>
              <a:t> 4: 27: </a:t>
            </a:r>
            <a:r>
              <a:rPr lang="en-US" b="1" dirty="0"/>
              <a:t>nor give place to the devil.</a:t>
            </a:r>
          </a:p>
          <a:p>
            <a:pPr marL="0" indent="0">
              <a:buNone/>
            </a:pPr>
            <a:r>
              <a:rPr lang="en-US" dirty="0"/>
              <a:t>Mt 28: 18:  </a:t>
            </a:r>
            <a:r>
              <a:rPr lang="en-US" b="1" dirty="0"/>
              <a:t>And Jesus came and spoke to them, saying, “All authority has been given to Me in heaven and earth.</a:t>
            </a:r>
            <a:endParaRPr lang="en-US" dirty="0"/>
          </a:p>
        </p:txBody>
      </p:sp>
    </p:spTree>
    <p:extLst>
      <p:ext uri="{BB962C8B-B14F-4D97-AF65-F5344CB8AC3E}">
        <p14:creationId xmlns:p14="http://schemas.microsoft.com/office/powerpoint/2010/main" val="355709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660</Words>
  <Application>Microsoft Office PowerPoint</Application>
  <PresentationFormat>Widescreen</PresentationFormat>
  <Paragraphs>21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Reign as Kings in this Life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Reign as Kings in this Life</dc:title>
  <dc:creator>Evangel</dc:creator>
  <cp:lastModifiedBy>Evangel</cp:lastModifiedBy>
  <cp:revision>6</cp:revision>
  <dcterms:created xsi:type="dcterms:W3CDTF">2017-06-25T02:11:44Z</dcterms:created>
  <dcterms:modified xsi:type="dcterms:W3CDTF">2017-06-25T03:06:23Z</dcterms:modified>
</cp:coreProperties>
</file>